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4" r:id="rId2"/>
    <p:sldId id="261" r:id="rId3"/>
    <p:sldId id="259" r:id="rId4"/>
    <p:sldId id="260" r:id="rId5"/>
    <p:sldId id="258" r:id="rId6"/>
    <p:sldId id="262" r:id="rId7"/>
    <p:sldId id="257" r:id="rId8"/>
    <p:sldId id="263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507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53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182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2504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8756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1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4591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7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27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762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523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992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460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83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600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662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812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03462-70B9-4B0D-8D91-85245B0EC1EC}" type="datetimeFigureOut">
              <a:rPr lang="uk-UA" smtClean="0"/>
              <a:t>11.10.2013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A373C-6E82-4E05-8BC1-A0A5A07A3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511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2.bp.blogspot.com/-7EZQLxx40Rs/UVXJmPI3PwI/AAAAAAAACAM/szBLYzZ_XdY/s1600/Olympic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501" y="1619516"/>
            <a:ext cx="7111380" cy="523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0517" y="230045"/>
            <a:ext cx="108144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/>
                <a:solidFill>
                  <a:schemeClr val="accent3"/>
                </a:solidFill>
              </a:rPr>
              <a:t>Древняя Греция</a:t>
            </a:r>
            <a:endParaRPr lang="ru-RU" sz="96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 descr="http://shkolazhizni.ru/img/content/i68/68374_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92" y="205877"/>
            <a:ext cx="8615601" cy="665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http://andrew-vk.narod.ru/public/Herakles/Herakies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3"/>
          <a:stretch/>
        </p:blipFill>
        <p:spPr bwMode="auto">
          <a:xfrm>
            <a:off x="1191485" y="914002"/>
            <a:ext cx="9903211" cy="578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11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http://www.photo-travel.com.ua/livejournal_images/stars_near_cho_la_L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"/>
          <a:stretch/>
        </p:blipFill>
        <p:spPr bwMode="auto">
          <a:xfrm>
            <a:off x="1529010" y="532015"/>
            <a:ext cx="9789029" cy="628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433" y="0"/>
            <a:ext cx="8610600" cy="1293028"/>
          </a:xfrm>
        </p:spPr>
        <p:txBody>
          <a:bodyPr/>
          <a:lstStyle/>
          <a:p>
            <a:pPr algn="ctr"/>
            <a:endParaRPr lang="uk-UA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http://plast.me/uploads/posts/2010-02/1266527437_17022010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381" y="-42956"/>
            <a:ext cx="5180106" cy="690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4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 подвигов Герак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35" y="0"/>
            <a:ext cx="11504814" cy="69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82384" y="1088479"/>
            <a:ext cx="13931934" cy="685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Инструменты текстового процессора </a:t>
            </a:r>
          </a:p>
          <a:p>
            <a:pPr marL="0" indent="0" algn="ctr"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Word</a:t>
            </a:r>
            <a:r>
              <a:rPr lang="uk-UA" sz="5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  <a:endParaRPr lang="ru-RU" sz="5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uk-UA" sz="54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C&amp;rcy;&amp;iecy;&amp;dcy;&amp;scy;&amp;tcy;&amp;vcy;&amp;acy; &amp;fcy;&amp;ocy;&amp;rcy;&amp;mcy;&amp;acy;&amp;tcy;&amp;icy;&amp;rcy;&amp;ocy;&amp;vcy;&amp;acy;&amp;ncy;&amp;icy;&amp;yacy; &amp;tcy;&amp;iecy;&amp;kcy;&amp;scy;&amp;tcy;&amp;acy;, &amp;acy;&amp;bcy;&amp;zcy;&amp;acy;&amp;tscy;&amp;iecy;&amp;vcy; &amp;icy; &amp;tcy;&amp;acy;&amp;bcy;&amp;lcy;&amp;icy;&amp;tscy; &amp;vcy; Word 2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19" b="58314"/>
          <a:stretch/>
        </p:blipFill>
        <p:spPr bwMode="auto">
          <a:xfrm>
            <a:off x="749754" y="2298382"/>
            <a:ext cx="4868219" cy="95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&amp;rcy;&amp;iecy;&amp;dcy;&amp;scy;&amp;tcy;&amp;vcy;&amp;acy; &amp;fcy;&amp;ocy;&amp;rcy;&amp;mcy;&amp;acy;&amp;tcy;&amp;icy;&amp;rcy;&amp;ocy;&amp;vcy;&amp;acy;&amp;ncy;&amp;icy;&amp;yacy; &amp;tcy;&amp;iecy;&amp;kcy;&amp;scy;&amp;tcy;&amp;acy;, &amp;acy;&amp;bcy;&amp;zcy;&amp;acy;&amp;tscy;&amp;iecy;&amp;vcy; &amp;icy; &amp;tcy;&amp;acy;&amp;bcy;&amp;lcy;&amp;icy;&amp;tscy; &amp;vcy; Word 2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3" r="93420" b="21244"/>
          <a:stretch/>
        </p:blipFill>
        <p:spPr bwMode="auto">
          <a:xfrm>
            <a:off x="766372" y="3461085"/>
            <a:ext cx="1292902" cy="145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&amp;rcy;&amp;iecy;&amp;dcy;&amp;scy;&amp;tcy;&amp;vcy;&amp;acy; &amp;fcy;&amp;ocy;&amp;rcy;&amp;mcy;&amp;acy;&amp;tcy;&amp;icy;&amp;rcy;&amp;ocy;&amp;vcy;&amp;acy;&amp;ncy;&amp;icy;&amp;yacy; &amp;tcy;&amp;iecy;&amp;kcy;&amp;scy;&amp;tcy;&amp;acy;, &amp;acy;&amp;bcy;&amp;zcy;&amp;acy;&amp;tscy;&amp;iecy;&amp;vcy; &amp;icy; &amp;tcy;&amp;acy;&amp;bcy;&amp;lcy;&amp;icy;&amp;tscy; &amp;vcy; Word 2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" t="36863" r="88541" b="15839"/>
          <a:stretch/>
        </p:blipFill>
        <p:spPr bwMode="auto">
          <a:xfrm>
            <a:off x="766372" y="5118875"/>
            <a:ext cx="1313826" cy="1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&amp;rcy;&amp;iecy;&amp;dcy;&amp;scy;&amp;tcy;&amp;vcy;&amp;acy; &amp;fcy;&amp;ocy;&amp;rcy;&amp;mcy;&amp;acy;&amp;tcy;&amp;icy;&amp;rcy;&amp;ocy;&amp;vcy;&amp;acy;&amp;ncy;&amp;icy;&amp;yacy; &amp;tcy;&amp;iecy;&amp;kcy;&amp;scy;&amp;tcy;&amp;acy;, &amp;acy;&amp;bcy;&amp;zcy;&amp;acy;&amp;tscy;&amp;iecy;&amp;vcy; &amp;icy; &amp;tcy;&amp;acy;&amp;bcy;&amp;lcy;&amp;icy;&amp;tscy; &amp;vcy; Word 2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39074" r="81441" b="22446"/>
          <a:stretch/>
        </p:blipFill>
        <p:spPr bwMode="auto">
          <a:xfrm>
            <a:off x="8157900" y="3969587"/>
            <a:ext cx="1425939" cy="12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&amp;rcy;&amp;iecy;&amp;dcy;&amp;scy;&amp;tcy;&amp;vcy;&amp;acy; &amp;fcy;&amp;ocy;&amp;rcy;&amp;mcy;&amp;acy;&amp;tcy;&amp;icy;&amp;rcy;&amp;ocy;&amp;vcy;&amp;acy;&amp;ncy;&amp;icy;&amp;yacy; &amp;tcy;&amp;iecy;&amp;kcy;&amp;scy;&amp;tcy;&amp;acy;, &amp;acy;&amp;bcy;&amp;zcy;&amp;acy;&amp;tscy;&amp;iecy;&amp;vcy; &amp;icy; &amp;tcy;&amp;acy;&amp;bcy;&amp;lcy;&amp;icy;&amp;tscy; &amp;vcy; Word 2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t="39876" r="44911" b="22446"/>
          <a:stretch/>
        </p:blipFill>
        <p:spPr bwMode="auto">
          <a:xfrm>
            <a:off x="8163215" y="2322970"/>
            <a:ext cx="1420624" cy="133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&amp;rcy;&amp;iecy;&amp;dcy;&amp;scy;&amp;tcy;&amp;vcy;&amp;acy; &amp;fcy;&amp;ocy;&amp;rcy;&amp;mcy;&amp;acy;&amp;tcy;&amp;icy;&amp;rcy;&amp;ocy;&amp;vcy;&amp;acy;&amp;ncy;&amp;icy;&amp;yacy; &amp;tcy;&amp;iecy;&amp;kcy;&amp;scy;&amp;tcy;&amp;acy;, &amp;acy;&amp;bcy;&amp;zcy;&amp;acy;&amp;tscy;&amp;iecy;&amp;vcy; &amp;icy; &amp;tcy;&amp;acy;&amp;bcy;&amp;lcy;&amp;icy;&amp;tscy; &amp;vcy; Word 2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8" t="35868" r="23466" b="22446"/>
          <a:stretch/>
        </p:blipFill>
        <p:spPr bwMode="auto">
          <a:xfrm>
            <a:off x="8138385" y="5407953"/>
            <a:ext cx="3367815" cy="1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202609"/>
            <a:ext cx="766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6803" y="3725956"/>
            <a:ext cx="766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6804" y="5305826"/>
            <a:ext cx="766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58711" y="2510699"/>
            <a:ext cx="766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58711" y="4195545"/>
            <a:ext cx="766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58710" y="5507262"/>
            <a:ext cx="766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2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8346" y="419394"/>
            <a:ext cx="9843654" cy="1293028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solidFill>
                  <a:srgbClr val="FF0000"/>
                </a:solidFill>
              </a:rPr>
              <a:t>Предупреждение</a:t>
            </a:r>
            <a:r>
              <a:rPr lang="uk-UA" sz="4800" b="1" dirty="0" smtClean="0">
                <a:solidFill>
                  <a:srgbClr val="FF0000"/>
                </a:solidFill>
              </a:rPr>
              <a:t> </a:t>
            </a:r>
            <a:r>
              <a:rPr lang="uk-UA" sz="4800" b="1" dirty="0" err="1" smtClean="0">
                <a:solidFill>
                  <a:srgbClr val="FF0000"/>
                </a:solidFill>
              </a:rPr>
              <a:t>ошибок</a:t>
            </a:r>
            <a:endParaRPr lang="uk-UA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298" y="1712422"/>
            <a:ext cx="11572702" cy="4655127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Жил-</a:t>
            </a:r>
            <a:r>
              <a:rPr lang="uk-UA" sz="6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Геракл...</a:t>
            </a:r>
          </a:p>
          <a:p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6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некотором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царстве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uk-UA" sz="6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некотором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uk-UA" sz="6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биться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Геракл с </a:t>
            </a:r>
            <a:r>
              <a:rPr lang="uk-UA" sz="6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Бабой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Ягой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uk-UA" sz="55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451</TotalTime>
  <Words>39</Words>
  <Application>Microsoft Office PowerPoint</Application>
  <PresentationFormat>Широкоэкранный</PresentationFormat>
  <Paragraphs>13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Предупреждение ошибок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Бинарный урок  (литература-информатика) на тему «13 подвиг Геракла»</dc:title>
  <dc:creator>Динара</dc:creator>
  <cp:lastModifiedBy>Динара</cp:lastModifiedBy>
  <cp:revision>20</cp:revision>
  <dcterms:created xsi:type="dcterms:W3CDTF">2013-10-07T12:46:49Z</dcterms:created>
  <dcterms:modified xsi:type="dcterms:W3CDTF">2013-10-11T08:08:15Z</dcterms:modified>
</cp:coreProperties>
</file>