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380" r:id="rId4"/>
    <p:sldId id="389" r:id="rId5"/>
    <p:sldId id="390" r:id="rId6"/>
    <p:sldId id="391" r:id="rId7"/>
    <p:sldId id="394" r:id="rId8"/>
    <p:sldId id="381" r:id="rId9"/>
    <p:sldId id="382" r:id="rId10"/>
    <p:sldId id="386" r:id="rId11"/>
    <p:sldId id="387" r:id="rId12"/>
    <p:sldId id="383" r:id="rId13"/>
    <p:sldId id="395" r:id="rId14"/>
    <p:sldId id="388" r:id="rId15"/>
    <p:sldId id="393" r:id="rId16"/>
    <p:sldId id="392" r:id="rId17"/>
    <p:sldId id="384" r:id="rId18"/>
    <p:sldId id="38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AE7-ADA2-4DAB-BA21-3DDD6E67DB77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29B6-A0CE-4B5B-A637-9804DD37F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105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AE7-ADA2-4DAB-BA21-3DDD6E67DB77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29B6-A0CE-4B5B-A637-9804DD37F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051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AE7-ADA2-4DAB-BA21-3DDD6E67DB77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29B6-A0CE-4B5B-A637-9804DD37F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75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AE7-ADA2-4DAB-BA21-3DDD6E67DB77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29B6-A0CE-4B5B-A637-9804DD37F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86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AE7-ADA2-4DAB-BA21-3DDD6E67DB77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29B6-A0CE-4B5B-A637-9804DD37F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829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AE7-ADA2-4DAB-BA21-3DDD6E67DB77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29B6-A0CE-4B5B-A637-9804DD37F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678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AE7-ADA2-4DAB-BA21-3DDD6E67DB77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29B6-A0CE-4B5B-A637-9804DD37F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210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AE7-ADA2-4DAB-BA21-3DDD6E67DB77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29B6-A0CE-4B5B-A637-9804DD37F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966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AE7-ADA2-4DAB-BA21-3DDD6E67DB77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29B6-A0CE-4B5B-A637-9804DD37F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762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AE7-ADA2-4DAB-BA21-3DDD6E67DB77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29B6-A0CE-4B5B-A637-9804DD37F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62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8AE7-ADA2-4DAB-BA21-3DDD6E67DB77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29B6-A0CE-4B5B-A637-9804DD37F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370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E8AE7-ADA2-4DAB-BA21-3DDD6E67DB77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629B6-A0CE-4B5B-A637-9804DD37F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74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A1E8C2-272E-4E6A-AC53-13D400861E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7" r="13302" b="16375"/>
          <a:stretch/>
        </p:blipFill>
        <p:spPr>
          <a:xfrm>
            <a:off x="-35181" y="-2"/>
            <a:ext cx="9179181" cy="6858002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90F4C9B-A92D-460B-980F-D03AA5845D29}"/>
              </a:ext>
            </a:extLst>
          </p:cNvPr>
          <p:cNvSpPr/>
          <p:nvPr/>
        </p:nvSpPr>
        <p:spPr>
          <a:xfrm>
            <a:off x="3888420" y="213064"/>
            <a:ext cx="5069150" cy="35688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200" b="1" dirty="0">
                <a:solidFill>
                  <a:schemeClr val="tx1"/>
                </a:solidFill>
              </a:rPr>
              <a:t>Дезінформація під час </a:t>
            </a:r>
          </a:p>
          <a:p>
            <a:pPr algn="ctr"/>
            <a:r>
              <a:rPr lang="uk-UA" sz="5200" b="1" dirty="0">
                <a:solidFill>
                  <a:schemeClr val="tx1"/>
                </a:solidFill>
              </a:rPr>
              <a:t>війни </a:t>
            </a:r>
            <a:endParaRPr lang="ru-RU" sz="5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621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623F751-E931-4840-8D2E-73F5DC0D55F1}"/>
              </a:ext>
            </a:extLst>
          </p:cNvPr>
          <p:cNvSpPr/>
          <p:nvPr/>
        </p:nvSpPr>
        <p:spPr>
          <a:xfrm>
            <a:off x="168675" y="949910"/>
            <a:ext cx="8851037" cy="57349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дискредитація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міжнародних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партнерів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України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дискредитація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України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перед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міжнародними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партнерами;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поширення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міфів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та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наративів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щодо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приниження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українського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суспільства</a:t>
            </a:r>
            <a:r>
              <a:rPr lang="ru-RU" sz="2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як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самостійної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самодостатньої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нації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дискредитація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перших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осіб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держави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органів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влади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Збройних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Сил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України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проведення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ІПСО,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що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сприяють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поширенню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паніки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страху, 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зневіри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серед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цивільного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населення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проведення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ІПСО з метою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розпалювання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ворожнечі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всередині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суспільства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на тему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економічних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складнощів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проблем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біженців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 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поділу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на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схід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та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захід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поширення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фейків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маніпуляцій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дезінформації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про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окремих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осіб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волонтерів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громадські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організації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державні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ініціативи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заперечення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та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приховування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у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форматі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фейків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та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маніпуляцій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виявлених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та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зафіксованих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військових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злочинів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применшення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власних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втрат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на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фронті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та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перебільшення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втрат</a:t>
            </a:r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</a:t>
            </a:r>
          </a:p>
          <a:p>
            <a:pPr indent="457200"/>
            <a:r>
              <a:rPr lang="ru-RU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r>
              <a:rPr lang="ru-RU" sz="2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України</a:t>
            </a:r>
            <a:r>
              <a:rPr lang="ru-RU" sz="2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ru-RU" sz="2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B99226C3-8854-46F6-B0F4-31EA09E64AF2}"/>
              </a:ext>
            </a:extLst>
          </p:cNvPr>
          <p:cNvSpPr/>
          <p:nvPr/>
        </p:nvSpPr>
        <p:spPr>
          <a:xfrm>
            <a:off x="568169" y="1083075"/>
            <a:ext cx="195309" cy="18643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76CCE961-CFD1-42BB-9561-E102D55A2951}"/>
              </a:ext>
            </a:extLst>
          </p:cNvPr>
          <p:cNvSpPr/>
          <p:nvPr/>
        </p:nvSpPr>
        <p:spPr>
          <a:xfrm>
            <a:off x="577047" y="1387875"/>
            <a:ext cx="195309" cy="18643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29E43D8E-F4BD-49A3-8BF9-CD18FF11AB91}"/>
              </a:ext>
            </a:extLst>
          </p:cNvPr>
          <p:cNvSpPr/>
          <p:nvPr/>
        </p:nvSpPr>
        <p:spPr>
          <a:xfrm>
            <a:off x="587405" y="1726705"/>
            <a:ext cx="195309" cy="18643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798B2C1-57DE-410F-9099-1BA8C39E206B}"/>
              </a:ext>
            </a:extLst>
          </p:cNvPr>
          <p:cNvSpPr/>
          <p:nvPr/>
        </p:nvSpPr>
        <p:spPr>
          <a:xfrm>
            <a:off x="568168" y="2423603"/>
            <a:ext cx="195309" cy="18643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77F23C1-8309-4D74-9860-28A1FAFE107D}"/>
              </a:ext>
            </a:extLst>
          </p:cNvPr>
          <p:cNvSpPr/>
          <p:nvPr/>
        </p:nvSpPr>
        <p:spPr>
          <a:xfrm>
            <a:off x="591840" y="4719955"/>
            <a:ext cx="195309" cy="18643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F0C25754-5A69-4FF3-AF20-2CEA7CAADE37}"/>
              </a:ext>
            </a:extLst>
          </p:cNvPr>
          <p:cNvSpPr/>
          <p:nvPr/>
        </p:nvSpPr>
        <p:spPr>
          <a:xfrm>
            <a:off x="577046" y="3764131"/>
            <a:ext cx="195309" cy="18643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828FEDF-B5A0-4BD0-A9F5-36741BEE3618}"/>
              </a:ext>
            </a:extLst>
          </p:cNvPr>
          <p:cNvSpPr/>
          <p:nvPr/>
        </p:nvSpPr>
        <p:spPr>
          <a:xfrm>
            <a:off x="568167" y="3055393"/>
            <a:ext cx="195309" cy="18643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6EB0E4F-F10F-4ADF-B3D0-709B8A0E2CC2}"/>
              </a:ext>
            </a:extLst>
          </p:cNvPr>
          <p:cNvSpPr/>
          <p:nvPr/>
        </p:nvSpPr>
        <p:spPr>
          <a:xfrm>
            <a:off x="568166" y="5416853"/>
            <a:ext cx="195309" cy="18643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2058D69-0AD3-4900-9115-73D5F9043885}"/>
              </a:ext>
            </a:extLst>
          </p:cNvPr>
          <p:cNvSpPr/>
          <p:nvPr/>
        </p:nvSpPr>
        <p:spPr>
          <a:xfrm>
            <a:off x="587404" y="6106344"/>
            <a:ext cx="195309" cy="18643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">
            <a:extLst>
              <a:ext uri="{FF2B5EF4-FFF2-40B4-BE49-F238E27FC236}">
                <a16:creationId xmlns:a16="http://schemas.microsoft.com/office/drawing/2014/main" id="{FEB30536-3F61-4210-80EF-0FCE1673CD2C}"/>
              </a:ext>
            </a:extLst>
          </p:cNvPr>
          <p:cNvSpPr/>
          <p:nvPr/>
        </p:nvSpPr>
        <p:spPr>
          <a:xfrm>
            <a:off x="2281561" y="173115"/>
            <a:ext cx="5051395" cy="583662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Ключові теми дезінформації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03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589571" y="206972"/>
            <a:ext cx="4252590" cy="18416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Внутрішній електорат:</a:t>
            </a:r>
          </a:p>
          <a:p>
            <a:pPr algn="ctr"/>
            <a:r>
              <a:rPr lang="uk-U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«вату» треба тримати в тонусі»  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1">
            <a:extLst>
              <a:ext uri="{FF2B5EF4-FFF2-40B4-BE49-F238E27FC236}">
                <a16:creationId xmlns:a16="http://schemas.microsoft.com/office/drawing/2014/main" id="{341E3579-BAD0-4958-B666-F72071380793}"/>
              </a:ext>
            </a:extLst>
          </p:cNvPr>
          <p:cNvSpPr/>
          <p:nvPr/>
        </p:nvSpPr>
        <p:spPr>
          <a:xfrm>
            <a:off x="337350" y="2825625"/>
            <a:ext cx="2894120" cy="184167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Вектори впливу</a:t>
            </a:r>
          </a:p>
          <a:p>
            <a:pPr algn="ctr"/>
            <a:r>
              <a:rPr lang="uk-UA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рашистської</a:t>
            </a:r>
            <a:r>
              <a:rPr lang="uk-UA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uk-UA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пропаганди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3">
            <a:extLst>
              <a:ext uri="{FF2B5EF4-FFF2-40B4-BE49-F238E27FC236}">
                <a16:creationId xmlns:a16="http://schemas.microsoft.com/office/drawing/2014/main" id="{2EA90327-9083-4624-AC22-5B1743C877DE}"/>
              </a:ext>
            </a:extLst>
          </p:cNvPr>
          <p:cNvSpPr/>
          <p:nvPr/>
        </p:nvSpPr>
        <p:spPr>
          <a:xfrm>
            <a:off x="4598448" y="2367544"/>
            <a:ext cx="4252589" cy="19808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Українське суспільство:</a:t>
            </a:r>
          </a:p>
          <a:p>
            <a:pPr algn="ctr"/>
            <a:r>
              <a:rPr lang="uk-U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«у вас все одно нічого не вийде»</a:t>
            </a:r>
          </a:p>
          <a:p>
            <a:pPr algn="ctr"/>
            <a:r>
              <a:rPr lang="uk-UA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3">
            <a:extLst>
              <a:ext uri="{FF2B5EF4-FFF2-40B4-BE49-F238E27FC236}">
                <a16:creationId xmlns:a16="http://schemas.microsoft.com/office/drawing/2014/main" id="{9288D991-71E8-4E8A-8CDA-D380A4EE6BFC}"/>
              </a:ext>
            </a:extLst>
          </p:cNvPr>
          <p:cNvSpPr/>
          <p:nvPr/>
        </p:nvSpPr>
        <p:spPr>
          <a:xfrm>
            <a:off x="4598448" y="4667303"/>
            <a:ext cx="4341366" cy="19808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Україна+Світ</a:t>
            </a:r>
            <a:r>
              <a:rPr lang="uk-UA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uk-U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«ми не вимагаємо від Зеленського капітуляції. Ми просто хочемо щоб він віддав наказ припинити спротив»</a:t>
            </a:r>
          </a:p>
          <a:p>
            <a:pPr algn="ctr"/>
            <a:r>
              <a:rPr lang="uk-UA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Левая фигурная скобка 12">
            <a:extLst>
              <a:ext uri="{FF2B5EF4-FFF2-40B4-BE49-F238E27FC236}">
                <a16:creationId xmlns:a16="http://schemas.microsoft.com/office/drawing/2014/main" id="{7DDEC87D-2331-415A-BE02-F4C4C983B637}"/>
              </a:ext>
            </a:extLst>
          </p:cNvPr>
          <p:cNvSpPr/>
          <p:nvPr/>
        </p:nvSpPr>
        <p:spPr>
          <a:xfrm>
            <a:off x="3608679" y="993457"/>
            <a:ext cx="497151" cy="5087747"/>
          </a:xfrm>
          <a:prstGeom prst="leftBrace">
            <a:avLst>
              <a:gd name="adj1" fmla="val 8333"/>
              <a:gd name="adj2" fmla="val 44756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C15AEE-95AF-464B-A83A-D186B9454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2418">
            <a:off x="323638" y="470592"/>
            <a:ext cx="3211049" cy="186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4">
            <a:extLst>
              <a:ext uri="{FF2B5EF4-FFF2-40B4-BE49-F238E27FC236}">
                <a16:creationId xmlns:a16="http://schemas.microsoft.com/office/drawing/2014/main" id="{6A1775E5-E52D-48E0-A6D4-35EDCAE28A87}"/>
              </a:ext>
            </a:extLst>
          </p:cNvPr>
          <p:cNvSpPr/>
          <p:nvPr/>
        </p:nvSpPr>
        <p:spPr>
          <a:xfrm>
            <a:off x="177368" y="233605"/>
            <a:ext cx="3267169" cy="18416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Внутрішній електорат:</a:t>
            </a:r>
          </a:p>
          <a:p>
            <a:pPr algn="ctr"/>
            <a:r>
              <a:rPr lang="uk-U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«вату» треба тримати в тонусі»  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10C958-6C5A-4E1B-96B2-14E28BE0F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596" y="133513"/>
            <a:ext cx="4145872" cy="30003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57FCC9-A67B-4BAA-919C-4509763FB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596" y="3378433"/>
            <a:ext cx="4145872" cy="31851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694CAD-2EA4-4106-98F2-DEDAF71408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2" y="3428999"/>
            <a:ext cx="4403324" cy="308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3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3">
            <a:extLst>
              <a:ext uri="{FF2B5EF4-FFF2-40B4-BE49-F238E27FC236}">
                <a16:creationId xmlns:a16="http://schemas.microsoft.com/office/drawing/2014/main" id="{8D475A06-EFCF-4DE0-AA48-1335811FED46}"/>
              </a:ext>
            </a:extLst>
          </p:cNvPr>
          <p:cNvSpPr/>
          <p:nvPr/>
        </p:nvSpPr>
        <p:spPr>
          <a:xfrm>
            <a:off x="283902" y="2153658"/>
            <a:ext cx="3853094" cy="2550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Україна+Світ</a:t>
            </a:r>
            <a:r>
              <a:rPr lang="uk-UA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uk-U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«ми не вимагаємо від Зеленського капітуляції. Ми просто хочемо щоб він віддав наказ припинити спротив»</a:t>
            </a:r>
          </a:p>
          <a:p>
            <a:pPr algn="ctr"/>
            <a:r>
              <a:rPr lang="uk-UA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A3536E-20C8-4E0F-B0EE-6097ED691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452" y="132730"/>
            <a:ext cx="4137179" cy="30632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D87D71-E69F-44A8-9925-7650D435F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452" y="3294836"/>
            <a:ext cx="4137179" cy="345663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16881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3">
            <a:extLst>
              <a:ext uri="{FF2B5EF4-FFF2-40B4-BE49-F238E27FC236}">
                <a16:creationId xmlns:a16="http://schemas.microsoft.com/office/drawing/2014/main" id="{205C4344-F8B3-49DE-9FE4-729E117BA1EA}"/>
              </a:ext>
            </a:extLst>
          </p:cNvPr>
          <p:cNvSpPr/>
          <p:nvPr/>
        </p:nvSpPr>
        <p:spPr>
          <a:xfrm>
            <a:off x="186246" y="210270"/>
            <a:ext cx="3444721" cy="19808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Українське суспільство:</a:t>
            </a:r>
          </a:p>
          <a:p>
            <a:pPr algn="ctr"/>
            <a:r>
              <a:rPr lang="uk-U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«у вас все одно нічого не вийде»</a:t>
            </a:r>
          </a:p>
          <a:p>
            <a:pPr algn="ctr"/>
            <a:r>
              <a:rPr lang="uk-UA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AF3997-D6BC-43A3-97D1-1309D1CC8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799" y="93808"/>
            <a:ext cx="4225956" cy="323531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9540F2-7F14-4793-8288-2325E320F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800" y="3407469"/>
            <a:ext cx="4225956" cy="331021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2C3BB0-AB21-42BB-A1E4-1F2D3ED3E3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43" y="3429000"/>
            <a:ext cx="4154937" cy="328868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01961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2BE2D2-552C-467A-916A-2EBBD93E8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817" y="103611"/>
            <a:ext cx="4556748" cy="332539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6458AA-3E3F-41EC-9EC3-95D73DBAF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817" y="3559946"/>
            <a:ext cx="4556748" cy="3194443"/>
          </a:xfrm>
          <a:prstGeom prst="rect">
            <a:avLst/>
          </a:prstGeom>
        </p:spPr>
      </p:pic>
      <p:sp>
        <p:nvSpPr>
          <p:cNvPr id="6" name="Скругленный прямоугольник 1">
            <a:extLst>
              <a:ext uri="{FF2B5EF4-FFF2-40B4-BE49-F238E27FC236}">
                <a16:creationId xmlns:a16="http://schemas.microsoft.com/office/drawing/2014/main" id="{2A401F68-A3ED-403E-9CF6-7617A49D790B}"/>
              </a:ext>
            </a:extLst>
          </p:cNvPr>
          <p:cNvSpPr/>
          <p:nvPr/>
        </p:nvSpPr>
        <p:spPr>
          <a:xfrm>
            <a:off x="341789" y="2627789"/>
            <a:ext cx="3448975" cy="143818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</a:t>
            </a:r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uk-UA" sz="3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язування</a:t>
            </a:r>
            <a:r>
              <a:rPr lang="uk-UA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стереотипів</a:t>
            </a:r>
            <a:endParaRPr lang="ru-RU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871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2D4C843C-CDC0-43E4-8497-7A1CE77C897D}"/>
              </a:ext>
            </a:extLst>
          </p:cNvPr>
          <p:cNvSpPr/>
          <p:nvPr/>
        </p:nvSpPr>
        <p:spPr>
          <a:xfrm>
            <a:off x="1291700" y="173114"/>
            <a:ext cx="6560599" cy="670265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«Некорисні» ідіоти в українських ЗМІ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545741-E90D-48B6-92AC-9A55D0EA0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07" y="2401229"/>
            <a:ext cx="7016392" cy="32982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A7543E-C095-49F9-B1AF-3294E4592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39" y="1791630"/>
            <a:ext cx="7033260" cy="6096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912200-EE76-4DF6-92DB-B9AF217BC9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3" b="89675" l="5442" r="92381">
                        <a14:foregroundMark x1="9252" y1="53920" x2="9252" y2="60994"/>
                        <a14:foregroundMark x1="8000" y1="52390" x2="8163" y2="52772"/>
                        <a14:foregroundMark x1="6259" y1="57935" x2="7143" y2="59465"/>
                        <a14:foregroundMark x1="6259" y1="68642" x2="5646" y2="68642"/>
                        <a14:foregroundMark x1="90748" y1="24665" x2="90748" y2="25430"/>
                        <a14:foregroundMark x1="91088" y1="36138" x2="91088" y2="36138"/>
                        <a14:foregroundMark x1="91497" y1="48375" x2="92381" y2="48375"/>
                        <a14:foregroundMark x1="6803" y1="50287" x2="6803" y2="50287"/>
                        <a14:foregroundMark x1="7143" y1="48757" x2="7483" y2="49904"/>
                        <a14:foregroundMark x1="5646" y1="52390" x2="6190" y2="52390"/>
                        <a14:backgroundMark x1="87891" y1="40153" x2="88571" y2="40535"/>
                        <a14:backgroundMark x1="88367" y1="40535" x2="88776" y2="41491"/>
                        <a14:backgroundMark x1="78776" y1="23327" x2="78776" y2="23136"/>
                        <a14:backgroundMark x1="88163" y1="22180" x2="88163" y2="22180"/>
                        <a14:backgroundMark x1="86054" y1="52199" x2="90544" y2="51243"/>
                        <a14:backgroundMark x1="82721" y1="53346" x2="81701" y2="53346"/>
                        <a14:backgroundMark x1="7891" y1="50860" x2="7891" y2="52390"/>
                        <a14:backgroundMark x1="12789" y1="71128" x2="13333" y2="72084"/>
                        <a14:backgroundMark x1="32517" y1="75143" x2="33741" y2="75908"/>
                        <a14:backgroundMark x1="87483" y1="45698" x2="88163" y2="45124"/>
                        <a14:backgroundMark x1="87619" y1="21797" x2="88027" y2="22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7" t="18249" r="5854" b="18440"/>
          <a:stretch/>
        </p:blipFill>
        <p:spPr>
          <a:xfrm rot="20973765">
            <a:off x="4238713" y="4846135"/>
            <a:ext cx="4444143" cy="122314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506F23-7957-42CF-9B94-CB0228479BCB}"/>
              </a:ext>
            </a:extLst>
          </p:cNvPr>
          <p:cNvSpPr/>
          <p:nvPr/>
        </p:nvSpPr>
        <p:spPr>
          <a:xfrm rot="20468497">
            <a:off x="4289069" y="5032654"/>
            <a:ext cx="4068475" cy="894749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Хайпонемо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паніці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0561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5C5F89-6380-4727-8F9A-6CD24D2E7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02" y="304541"/>
            <a:ext cx="7448241" cy="36815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655354-AF17-4F37-A4FC-06098EDCE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02" y="3986073"/>
            <a:ext cx="7448241" cy="226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66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F96D77-8B88-4619-A565-529916741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76" y="3144915"/>
            <a:ext cx="3732985" cy="332192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96492C-BEBD-4060-92BB-5CF56EEBD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79" y="806859"/>
            <a:ext cx="4124648" cy="272867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1BCCA46-2C04-4349-B32B-BB9116825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306" y="275206"/>
            <a:ext cx="4215874" cy="53576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A5854D-58F1-4085-B1A1-F9B2F9A5B7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43" b="89675" l="5442" r="92381">
                        <a14:foregroundMark x1="9252" y1="53920" x2="9252" y2="60994"/>
                        <a14:foregroundMark x1="8000" y1="52390" x2="8163" y2="52772"/>
                        <a14:foregroundMark x1="6259" y1="57935" x2="7143" y2="59465"/>
                        <a14:foregroundMark x1="6259" y1="68642" x2="5646" y2="68642"/>
                        <a14:foregroundMark x1="90748" y1="24665" x2="90748" y2="25430"/>
                        <a14:foregroundMark x1="91088" y1="36138" x2="91088" y2="36138"/>
                        <a14:foregroundMark x1="91497" y1="48375" x2="92381" y2="48375"/>
                        <a14:foregroundMark x1="6803" y1="50287" x2="6803" y2="50287"/>
                        <a14:foregroundMark x1="7143" y1="48757" x2="7483" y2="49904"/>
                        <a14:foregroundMark x1="5646" y1="52390" x2="6190" y2="52390"/>
                        <a14:backgroundMark x1="87891" y1="40153" x2="88571" y2="40535"/>
                        <a14:backgroundMark x1="88367" y1="40535" x2="88776" y2="41491"/>
                        <a14:backgroundMark x1="78776" y1="23327" x2="78776" y2="23136"/>
                        <a14:backgroundMark x1="88163" y1="22180" x2="88163" y2="22180"/>
                        <a14:backgroundMark x1="86054" y1="52199" x2="90544" y2="51243"/>
                        <a14:backgroundMark x1="82721" y1="53346" x2="81701" y2="53346"/>
                        <a14:backgroundMark x1="7891" y1="50860" x2="7891" y2="52390"/>
                        <a14:backgroundMark x1="12789" y1="71128" x2="13333" y2="72084"/>
                        <a14:backgroundMark x1="32517" y1="75143" x2="33741" y2="75908"/>
                        <a14:backgroundMark x1="87483" y1="45698" x2="88163" y2="45124"/>
                        <a14:backgroundMark x1="87619" y1="21797" x2="88027" y2="22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7" t="18249" r="5854" b="18440"/>
          <a:stretch/>
        </p:blipFill>
        <p:spPr>
          <a:xfrm rot="21298702">
            <a:off x="3660879" y="4675824"/>
            <a:ext cx="4884360" cy="178767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C86CEC2-3A70-4F91-B16D-8A94DA978D9E}"/>
              </a:ext>
            </a:extLst>
          </p:cNvPr>
          <p:cNvSpPr/>
          <p:nvPr/>
        </p:nvSpPr>
        <p:spPr>
          <a:xfrm rot="20632247">
            <a:off x="4077009" y="5104627"/>
            <a:ext cx="4068475" cy="911015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Пінопластові літачки Васі </a:t>
            </a:r>
            <a:r>
              <a:rPr lang="uk-UA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Голованова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61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F9CAE9-FFDC-48D5-809A-2598A143E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49" y="3312481"/>
            <a:ext cx="4571737" cy="33147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B565F1-9A79-4F6E-A574-98075EA16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352" y="3165445"/>
            <a:ext cx="4088999" cy="33147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89AFECA-DBF6-40FB-8839-501542D2A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151" y="363684"/>
            <a:ext cx="3886200" cy="24907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9B5DEB9-E20C-493F-87DF-B9728D7AB1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49" y="144947"/>
            <a:ext cx="4763703" cy="292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78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25F4AF-D753-489E-BDFF-C34AD461A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05" y="257453"/>
            <a:ext cx="6927451" cy="564619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F6F2D1-4F3F-4B83-8E48-5BC0EB3C71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3" b="89675" l="5442" r="92381">
                        <a14:foregroundMark x1="9252" y1="53920" x2="9252" y2="60994"/>
                        <a14:foregroundMark x1="8000" y1="52390" x2="8163" y2="52772"/>
                        <a14:foregroundMark x1="6259" y1="57935" x2="7143" y2="59465"/>
                        <a14:foregroundMark x1="6259" y1="68642" x2="5646" y2="68642"/>
                        <a14:foregroundMark x1="90748" y1="24665" x2="90748" y2="25430"/>
                        <a14:foregroundMark x1="91088" y1="36138" x2="91088" y2="36138"/>
                        <a14:foregroundMark x1="91497" y1="48375" x2="92381" y2="48375"/>
                        <a14:foregroundMark x1="6803" y1="50287" x2="6803" y2="50287"/>
                        <a14:foregroundMark x1="7143" y1="48757" x2="7483" y2="49904"/>
                        <a14:foregroundMark x1="5646" y1="52390" x2="6190" y2="52390"/>
                        <a14:backgroundMark x1="87891" y1="40153" x2="88571" y2="40535"/>
                        <a14:backgroundMark x1="88367" y1="40535" x2="88776" y2="41491"/>
                        <a14:backgroundMark x1="78776" y1="23327" x2="78776" y2="23136"/>
                        <a14:backgroundMark x1="88163" y1="22180" x2="88163" y2="22180"/>
                        <a14:backgroundMark x1="86054" y1="52199" x2="90544" y2="51243"/>
                        <a14:backgroundMark x1="82721" y1="53346" x2="81701" y2="53346"/>
                        <a14:backgroundMark x1="7891" y1="50860" x2="7891" y2="52390"/>
                        <a14:backgroundMark x1="12789" y1="71128" x2="13333" y2="72084"/>
                        <a14:backgroundMark x1="32517" y1="75143" x2="33741" y2="75908"/>
                        <a14:backgroundMark x1="87483" y1="45698" x2="88163" y2="45124"/>
                        <a14:backgroundMark x1="87619" y1="21797" x2="88027" y2="22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7" t="18249" r="5854" b="18440"/>
          <a:stretch/>
        </p:blipFill>
        <p:spPr>
          <a:xfrm rot="21298702">
            <a:off x="4081760" y="4400083"/>
            <a:ext cx="4827506" cy="17876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8DA5407-4E2E-4BEA-9316-0354C78DC7E3}"/>
              </a:ext>
            </a:extLst>
          </p:cNvPr>
          <p:cNvSpPr/>
          <p:nvPr/>
        </p:nvSpPr>
        <p:spPr>
          <a:xfrm rot="20632247">
            <a:off x="4385739" y="4838414"/>
            <a:ext cx="4068475" cy="911015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разніца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який </a:t>
            </a:r>
            <a:r>
              <a:rPr lang="uk-UA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танчік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7284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9CCC79-5BEC-49EC-8937-F0B810B50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55" y="230820"/>
            <a:ext cx="7078061" cy="497149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AB428D-331F-4AEC-8EC2-4ED2A989F5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3" b="89675" l="5442" r="92381">
                        <a14:foregroundMark x1="9252" y1="53920" x2="9252" y2="60994"/>
                        <a14:foregroundMark x1="8000" y1="52390" x2="8163" y2="52772"/>
                        <a14:foregroundMark x1="6259" y1="57935" x2="7143" y2="59465"/>
                        <a14:foregroundMark x1="6259" y1="68642" x2="5646" y2="68642"/>
                        <a14:foregroundMark x1="90748" y1="24665" x2="90748" y2="25430"/>
                        <a14:foregroundMark x1="91088" y1="36138" x2="91088" y2="36138"/>
                        <a14:foregroundMark x1="91497" y1="48375" x2="92381" y2="48375"/>
                        <a14:foregroundMark x1="6803" y1="50287" x2="6803" y2="50287"/>
                        <a14:foregroundMark x1="7143" y1="48757" x2="7483" y2="49904"/>
                        <a14:foregroundMark x1="5646" y1="52390" x2="6190" y2="52390"/>
                        <a14:backgroundMark x1="87891" y1="40153" x2="88571" y2="40535"/>
                        <a14:backgroundMark x1="88367" y1="40535" x2="88776" y2="41491"/>
                        <a14:backgroundMark x1="78776" y1="23327" x2="78776" y2="23136"/>
                        <a14:backgroundMark x1="88163" y1="22180" x2="88163" y2="22180"/>
                        <a14:backgroundMark x1="86054" y1="52199" x2="90544" y2="51243"/>
                        <a14:backgroundMark x1="82721" y1="53346" x2="81701" y2="53346"/>
                        <a14:backgroundMark x1="7891" y1="50860" x2="7891" y2="52390"/>
                        <a14:backgroundMark x1="12789" y1="71128" x2="13333" y2="72084"/>
                        <a14:backgroundMark x1="32517" y1="75143" x2="33741" y2="75908"/>
                        <a14:backgroundMark x1="87483" y1="45698" x2="88163" y2="45124"/>
                        <a14:backgroundMark x1="87619" y1="21797" x2="88027" y2="22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7" t="18249" r="5854" b="18440"/>
          <a:stretch/>
        </p:blipFill>
        <p:spPr>
          <a:xfrm rot="21298702">
            <a:off x="4135026" y="4701924"/>
            <a:ext cx="4827506" cy="17876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0E69D57-B32D-4A43-B93C-3D54359B3E7F}"/>
              </a:ext>
            </a:extLst>
          </p:cNvPr>
          <p:cNvSpPr/>
          <p:nvPr/>
        </p:nvSpPr>
        <p:spPr>
          <a:xfrm rot="20632247">
            <a:off x="4439005" y="5140255"/>
            <a:ext cx="4068475" cy="911015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разніца</a:t>
            </a:r>
            <a:r>
              <a:rPr lang="uk-U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який </a:t>
            </a:r>
            <a:r>
              <a:rPr lang="uk-UA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танчік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Круг: прозрачная заливка 5">
            <a:extLst>
              <a:ext uri="{FF2B5EF4-FFF2-40B4-BE49-F238E27FC236}">
                <a16:creationId xmlns:a16="http://schemas.microsoft.com/office/drawing/2014/main" id="{B4E8A355-278B-4440-A104-2DCA8A9A7290}"/>
              </a:ext>
            </a:extLst>
          </p:cNvPr>
          <p:cNvSpPr/>
          <p:nvPr/>
        </p:nvSpPr>
        <p:spPr>
          <a:xfrm>
            <a:off x="4678531" y="3080551"/>
            <a:ext cx="2396971" cy="1589103"/>
          </a:xfrm>
          <a:prstGeom prst="donut">
            <a:avLst>
              <a:gd name="adj" fmla="val 3748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105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909A34-14D8-4D09-8C05-8CB806C21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98" y="901493"/>
            <a:ext cx="8824404" cy="505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18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A08324-34AC-4777-BF76-9686F898C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9" y="129191"/>
            <a:ext cx="3238957" cy="3075648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A5A611-14BE-4C64-89E9-72E63E0AB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436" y="1056443"/>
            <a:ext cx="4712452" cy="27646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9668BA-93CF-4E3D-8EA0-6F47063E27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9" y="3963202"/>
            <a:ext cx="4241271" cy="27646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0FF505-AE48-4676-B546-BCC764F69E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324" y="3963202"/>
            <a:ext cx="4740676" cy="276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44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656B3A-A44E-4D0C-BBE7-04A1F1A2A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1" y="3764132"/>
            <a:ext cx="4092604" cy="30184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2C0D14-B6AC-4CD7-9F21-C558DF589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0775"/>
            <a:ext cx="4207979" cy="35668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0A3DAC-19F8-4688-8C67-035126437C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64132"/>
            <a:ext cx="4207979" cy="2905439"/>
          </a:xfrm>
          <a:prstGeom prst="rect">
            <a:avLst/>
          </a:prstGeom>
        </p:spPr>
      </p:pic>
      <p:sp>
        <p:nvSpPr>
          <p:cNvPr id="8" name="Скругленный прямоугольник 1">
            <a:extLst>
              <a:ext uri="{FF2B5EF4-FFF2-40B4-BE49-F238E27FC236}">
                <a16:creationId xmlns:a16="http://schemas.microsoft.com/office/drawing/2014/main" id="{AE8F1342-0DDA-4CEF-9074-2F7F6AA76D4B}"/>
              </a:ext>
            </a:extLst>
          </p:cNvPr>
          <p:cNvSpPr/>
          <p:nvPr/>
        </p:nvSpPr>
        <p:spPr>
          <a:xfrm>
            <a:off x="230821" y="342789"/>
            <a:ext cx="3138257" cy="1531399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Фейки </a:t>
            </a:r>
          </a:p>
          <a:p>
            <a:pPr algn="ctr"/>
            <a:r>
              <a:rPr lang="uk-UA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«хибної надії»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832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2D4C843C-CDC0-43E4-8497-7A1CE77C897D}"/>
              </a:ext>
            </a:extLst>
          </p:cNvPr>
          <p:cNvSpPr/>
          <p:nvPr/>
        </p:nvSpPr>
        <p:spPr>
          <a:xfrm>
            <a:off x="1291700" y="173114"/>
            <a:ext cx="6560599" cy="670265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Фейки із рубрики «тупий і ще тупіший»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0AA76C-9892-4E28-84B7-0C4B209EE5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5"/>
          <a:stretch/>
        </p:blipFill>
        <p:spPr>
          <a:xfrm>
            <a:off x="168713" y="1207363"/>
            <a:ext cx="4563086" cy="471404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2B4B1-26DB-4410-B710-78E4CE7969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3"/>
          <a:stretch/>
        </p:blipFill>
        <p:spPr>
          <a:xfrm>
            <a:off x="4909698" y="1207363"/>
            <a:ext cx="3920130" cy="547752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29916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A84368-EA62-42C9-8CF5-AF41680C5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9" y="1207362"/>
            <a:ext cx="4581986" cy="515593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22104F-BBD8-4FE0-AEEC-6531EE00D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574" y="268913"/>
            <a:ext cx="3859160" cy="508246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7C862DE-B500-4242-A709-383F4AF13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578" y="3700136"/>
            <a:ext cx="2525618" cy="302913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703681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</TotalTime>
  <Words>282</Words>
  <Application>Microsoft Office PowerPoint</Application>
  <PresentationFormat>Экран (4:3)</PresentationFormat>
  <Paragraphs>52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Gor Alex</dc:creator>
  <cp:lastModifiedBy>Gor Alex</cp:lastModifiedBy>
  <cp:revision>8</cp:revision>
  <dcterms:created xsi:type="dcterms:W3CDTF">2022-05-26T08:03:43Z</dcterms:created>
  <dcterms:modified xsi:type="dcterms:W3CDTF">2022-05-26T11:36:30Z</dcterms:modified>
</cp:coreProperties>
</file>